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2" r:id="rId4"/>
    <p:sldId id="259" r:id="rId5"/>
    <p:sldId id="293" r:id="rId6"/>
    <p:sldId id="283" r:id="rId7"/>
    <p:sldId id="294" r:id="rId8"/>
    <p:sldId id="284" r:id="rId9"/>
    <p:sldId id="295" r:id="rId10"/>
    <p:sldId id="285" r:id="rId11"/>
    <p:sldId id="296" r:id="rId12"/>
    <p:sldId id="286" r:id="rId13"/>
    <p:sldId id="297" r:id="rId14"/>
    <p:sldId id="287" r:id="rId15"/>
    <p:sldId id="298" r:id="rId16"/>
    <p:sldId id="288" r:id="rId17"/>
    <p:sldId id="299" r:id="rId18"/>
    <p:sldId id="289" r:id="rId19"/>
    <p:sldId id="300" r:id="rId20"/>
    <p:sldId id="290" r:id="rId21"/>
    <p:sldId id="301" r:id="rId22"/>
    <p:sldId id="291" r:id="rId23"/>
    <p:sldId id="302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................................TAT SET - 1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04426-0E74-45AB-A167-4480AAF1D3E2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B26B6-B637-42F2-A201-A41757BFD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3795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................................TAT SET - 1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E6AFAF1-AAD9-42E2-A8D8-04C483F8C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07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C495A2-8007-45CA-8631-3E886EEF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4459A9-C579-49F6-BEFF-ECCB5435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60A576-1C8D-4CA8-B99E-0B6D5544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5ECE9-8010-427C-9CA4-E49C50476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D20EC-5D94-42FA-98A7-F7729E15D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715347-D8EE-4BCF-B760-E59448676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75832-8D98-4B1C-8032-FC3F616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F37611-C10E-423B-B0AB-764C94D91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8F501-D7E6-4057-861E-84DA53BF4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B95DB2-FA79-478C-8316-7F260745E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3EB907-0E2C-4994-899D-A47D226E9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4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www.ssbcrack.com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6F9A3BF-FE18-4820-9461-C4A15C35A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TAT </a:t>
            </a:r>
            <a:endParaRPr lang="en-US" sz="4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Set-10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799"/>
          <a:stretch/>
        </p:blipFill>
        <p:spPr>
          <a:xfrm>
            <a:off x="685800" y="457200"/>
            <a:ext cx="782748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07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539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228600"/>
            <a:ext cx="803606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90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855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8528534" cy="51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2768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137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318127"/>
            <a:ext cx="8677800" cy="59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69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89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626"/>
          <a:stretch/>
        </p:blipFill>
        <p:spPr>
          <a:xfrm>
            <a:off x="381000" y="609600"/>
            <a:ext cx="84519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1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01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851546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663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2" y="304800"/>
            <a:ext cx="8277578" cy="61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1406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1130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8" y="381000"/>
            <a:ext cx="8142206" cy="56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645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707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smtClean="0"/>
              <a:t>www.ssbcrack.com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IN" sz="1800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Tahoma" panose="020B0604030504040204" pitchFamily="34" charset="0"/>
              </a:rPr>
              <a:t>Blank slide</a:t>
            </a:r>
            <a:endParaRPr lang="en-IN" sz="180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www.ssbcrack.com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advTm="225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366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8461691" cy="5684590"/>
          </a:xfrm>
          <a:prstGeom prst="rect">
            <a:avLst/>
          </a:prstGeom>
        </p:spPr>
      </p:pic>
    </p:spTree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007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"/>
            <a:ext cx="768467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655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838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2" y="152400"/>
            <a:ext cx="824127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8342"/>
      </p:ext>
    </p:extLst>
  </p:cSld>
  <p:clrMapOvr>
    <a:masterClrMapping/>
  </p:clrMapOvr>
  <p:transition advTm="3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8F501-D7E6-4057-861E-84DA53BF4B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9184"/>
      </p:ext>
    </p:extLst>
  </p:cSld>
  <p:clrMapOvr>
    <a:masterClrMapping/>
  </p:clrMapOvr>
  <p:transition advTm="270000">
    <p:sndAc>
      <p:stSnd>
        <p:snd r:embed="rId2" name="hamm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109</TotalTime>
  <Words>58</Words>
  <Application>Microsoft Office PowerPoint</Application>
  <PresentationFormat>On-screen Show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Watermark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17</cp:revision>
  <cp:lastPrinted>2014-01-02T05:17:59Z</cp:lastPrinted>
  <dcterms:created xsi:type="dcterms:W3CDTF">2009-02-19T05:11:12Z</dcterms:created>
  <dcterms:modified xsi:type="dcterms:W3CDTF">2014-01-07T06:13:42Z</dcterms:modified>
</cp:coreProperties>
</file>